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0"/>
  </p:notesMasterIdLst>
  <p:sldIdLst>
    <p:sldId id="275" r:id="rId2"/>
    <p:sldId id="274" r:id="rId3"/>
    <p:sldId id="257" r:id="rId4"/>
    <p:sldId id="259" r:id="rId5"/>
    <p:sldId id="265" r:id="rId6"/>
    <p:sldId id="261" r:id="rId7"/>
    <p:sldId id="266" r:id="rId8"/>
    <p:sldId id="268" r:id="rId9"/>
    <p:sldId id="260" r:id="rId10"/>
    <p:sldId id="267" r:id="rId11"/>
    <p:sldId id="263" r:id="rId12"/>
    <p:sldId id="264" r:id="rId13"/>
    <p:sldId id="262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97a37c17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897a37c17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96562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896c5c3b57_2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896c5c3b57_2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896c5c3b57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896c5c3b57_2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896c5c3b57_2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896c5c3b57_2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896c5c3b57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896c5c3b57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89828405b9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89828405b9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896c5c3b57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896c5c3b57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896c5c3b57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896c5c3b57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896c5c3b57_2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896c5c3b57_2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896c5c3b57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896c5c3b57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98284076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898284076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97a37c1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897a37c1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89828405b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89828405b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896c5c3b57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896c5c3b57_2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896c5c3b57_2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896c5c3b57_2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896c5c3b57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896c5c3b57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96c5c3b57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896c5c3b57_2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896c5c3b57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896c5c3b57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jpg"/><Relationship Id="rId4" Type="http://schemas.openxmlformats.org/officeDocument/2006/relationships/image" Target="../media/image2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C91651F-045F-44D7-B511-515A126946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4467" y="0"/>
            <a:ext cx="473506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3316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0975" y="152400"/>
            <a:ext cx="518205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2300" y="152400"/>
            <a:ext cx="5459407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0063" y="152400"/>
            <a:ext cx="590387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7100" y="152400"/>
            <a:ext cx="590980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0888" y="152400"/>
            <a:ext cx="438221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23324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5366" y="0"/>
            <a:ext cx="223324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10733" y="0"/>
            <a:ext cx="223324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23324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5379" y="0"/>
            <a:ext cx="223324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10733" y="0"/>
            <a:ext cx="223324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23324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0751" y="0"/>
            <a:ext cx="223324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85038" y="0"/>
            <a:ext cx="237392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0753" y="0"/>
            <a:ext cx="2233247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2233247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55372" y="0"/>
            <a:ext cx="223324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7713" y="152400"/>
            <a:ext cx="344857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19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Description:-</a:t>
            </a: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574625"/>
            <a:ext cx="8520600" cy="45669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sz="1600" dirty="0">
                <a:highlight>
                  <a:srgbClr val="FFFFFF"/>
                </a:highlight>
              </a:rPr>
              <a:t>Look at the real-time machine where pizza appears, let the </a:t>
            </a:r>
            <a:r>
              <a:rPr lang="en-US" sz="1600" dirty="0" err="1">
                <a:highlight>
                  <a:srgbClr val="FFFFFF"/>
                </a:highlight>
              </a:rPr>
              <a:t>xishi</a:t>
            </a:r>
            <a:r>
              <a:rPr lang="en-US" sz="1600" dirty="0">
                <a:highlight>
                  <a:srgbClr val="FFFFFF"/>
                </a:highlight>
              </a:rPr>
              <a:t> fall steadily into the middle of the pizza, let the pile of pizza piled up higher.</a:t>
            </a:r>
            <a:endParaRPr lang="en-US" sz="2000" dirty="0">
              <a:highlight>
                <a:srgbClr val="FFFFFF"/>
              </a:highlight>
            </a:endParaRPr>
          </a:p>
          <a:p>
            <a:pPr marL="114300" indent="0" fontAlgn="base">
              <a:buNone/>
            </a:pPr>
            <a:r>
              <a:rPr lang="en-US" sz="1600" b="1" dirty="0">
                <a:highlight>
                  <a:srgbClr val="FFFFFF"/>
                </a:highlight>
              </a:rPr>
              <a:t>GAMEPLAY: -</a:t>
            </a:r>
          </a:p>
          <a:p>
            <a:pPr marL="114300" indent="0">
              <a:buNone/>
            </a:pPr>
            <a:r>
              <a:rPr lang="en-US" sz="1600" dirty="0">
                <a:highlight>
                  <a:srgbClr val="FFFFFF"/>
                </a:highlight>
              </a:rPr>
              <a:t>Let's jump on the pizza flying over from left to right. Continuous jump in the center of the pizza will be a perfect jump, multiple perfect jumps to improve scores, aim for higher targets and jump.</a:t>
            </a:r>
            <a:endParaRPr lang="en-US" sz="2000" dirty="0">
              <a:highlight>
                <a:srgbClr val="FFFFFF"/>
              </a:highlight>
            </a:endParaRPr>
          </a:p>
          <a:p>
            <a:pPr marL="114300" indent="0" fontAlgn="base">
              <a:buNone/>
            </a:pPr>
            <a:r>
              <a:rPr lang="en-US" sz="1600" b="1" dirty="0">
                <a:highlight>
                  <a:srgbClr val="FFFFFF"/>
                </a:highlight>
              </a:rPr>
              <a:t>GAME FEATURES: -</a:t>
            </a:r>
          </a:p>
          <a:p>
            <a:pPr marL="114300" indent="0">
              <a:buNone/>
            </a:pPr>
            <a:r>
              <a:rPr lang="en-US" sz="1600" dirty="0">
                <a:highlight>
                  <a:srgbClr val="FFFFFF"/>
                </a:highlight>
              </a:rPr>
              <a:t>◆fingertip cute game: -</a:t>
            </a:r>
            <a:endParaRPr lang="en-US" sz="2000" dirty="0">
              <a:highlight>
                <a:srgbClr val="FFFFFF"/>
              </a:highlight>
            </a:endParaRPr>
          </a:p>
          <a:p>
            <a:pPr marL="114300" indent="0">
              <a:buNone/>
            </a:pPr>
            <a:r>
              <a:rPr lang="en-US" sz="1600" dirty="0">
                <a:highlight>
                  <a:srgbClr val="FFFFFF"/>
                </a:highlight>
              </a:rPr>
              <a:t>Just move your fingers and get started easily. A wonderful mood and the rhythm of the </a:t>
            </a:r>
            <a:r>
              <a:rPr lang="en-US" sz="1600" dirty="0" err="1">
                <a:highlight>
                  <a:srgbClr val="FFFFFF"/>
                </a:highlight>
              </a:rPr>
              <a:t>xishi's</a:t>
            </a:r>
            <a:r>
              <a:rPr lang="en-US" sz="1600" dirty="0">
                <a:highlight>
                  <a:srgbClr val="FFFFFF"/>
                </a:highlight>
              </a:rPr>
              <a:t> beating challenge the perfect jump and higher scores.</a:t>
            </a:r>
            <a:br>
              <a:rPr lang="en-US" sz="1600" dirty="0">
                <a:highlight>
                  <a:srgbClr val="FFFFFF"/>
                </a:highlight>
              </a:rPr>
            </a:br>
            <a:r>
              <a:rPr lang="en-US" sz="1600" dirty="0">
                <a:highlight>
                  <a:srgbClr val="FFFFFF"/>
                </a:highlight>
              </a:rPr>
              <a:t>◆ Addictive magic gameplay: -</a:t>
            </a:r>
            <a:br>
              <a:rPr lang="en-US" sz="1600" dirty="0">
                <a:highlight>
                  <a:srgbClr val="FFFFFF"/>
                </a:highlight>
              </a:rPr>
            </a:br>
            <a:r>
              <a:rPr lang="en-US" sz="1600" dirty="0">
                <a:highlight>
                  <a:srgbClr val="FFFFFF"/>
                </a:highlight>
              </a:rPr>
              <a:t>Super cute animated sound, fun. Many perfect jumps, you can see the super-difficult performance of the pizza </a:t>
            </a:r>
            <a:r>
              <a:rPr lang="en-US" sz="1600" dirty="0" err="1">
                <a:highlight>
                  <a:srgbClr val="FFFFFF"/>
                </a:highlight>
              </a:rPr>
              <a:t>xishi</a:t>
            </a:r>
            <a:r>
              <a:rPr lang="en-US" sz="1600" dirty="0">
                <a:highlight>
                  <a:srgbClr val="FFFFFF"/>
                </a:highlight>
              </a:rPr>
              <a:t>.</a:t>
            </a:r>
            <a:br>
              <a:rPr lang="en-US" sz="1600" dirty="0">
                <a:highlight>
                  <a:srgbClr val="FFFFFF"/>
                </a:highlight>
              </a:rPr>
            </a:br>
            <a:r>
              <a:rPr lang="en-US" sz="1600" dirty="0">
                <a:highlight>
                  <a:srgbClr val="FFFFFF"/>
                </a:highlight>
              </a:rPr>
              <a:t>◆ Skin collection Pizza unlock: -</a:t>
            </a:r>
            <a:br>
              <a:rPr lang="en-US" sz="1600" dirty="0">
                <a:highlight>
                  <a:srgbClr val="FFFFFF"/>
                </a:highlight>
              </a:rPr>
            </a:br>
            <a:r>
              <a:rPr lang="en-US" sz="1600" dirty="0">
                <a:highlight>
                  <a:srgbClr val="FFFFFF"/>
                </a:highlight>
              </a:rPr>
              <a:t>Use the collected gold coins to buy pizza in the pizza shop, achieve the achievement to unlock the new pizza background, and experience the fun of collecting.</a:t>
            </a:r>
            <a:endParaRPr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1369" y="152400"/>
            <a:ext cx="238127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74A130-2389-452B-8A5C-9A9588243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9042" y="0"/>
            <a:ext cx="562591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A0551B-048C-4017-B31A-159D68EF1E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774" y="0"/>
            <a:ext cx="5590452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381ADC-66B8-47FE-830F-C05E6DC515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4166" y="0"/>
            <a:ext cx="557566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FD5BBA-F2D7-45B4-89F3-34864D399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7939" y="0"/>
            <a:ext cx="542812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8188" y="152400"/>
            <a:ext cx="438763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181</Words>
  <Application>Microsoft Office PowerPoint</Application>
  <PresentationFormat>On-screen Show (16:9)</PresentationFormat>
  <Paragraphs>7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Arial</vt:lpstr>
      <vt:lpstr>Simple Light</vt:lpstr>
      <vt:lpstr>PowerPoint Presentation</vt:lpstr>
      <vt:lpstr>PowerPoint Presentation</vt:lpstr>
      <vt:lpstr>Description:-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Pizza Xishi</dc:title>
  <cp:lastModifiedBy>rishabh</cp:lastModifiedBy>
  <cp:revision>3</cp:revision>
  <dcterms:modified xsi:type="dcterms:W3CDTF">2020-06-12T18:46:35Z</dcterms:modified>
</cp:coreProperties>
</file>